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8" r:id="rId5"/>
    <p:sldId id="259" r:id="rId6"/>
    <p:sldId id="260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E5044-B961-47D2-8ED4-619262364787}" type="datetimeFigureOut">
              <a:rPr lang="en-US" smtClean="0"/>
              <a:pPr/>
              <a:t>12/7/2009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3DA02-FD43-40A2-8986-00B87FD542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onelyplanet.com/paragua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online.culturegrams.com/gallery/albumindex.php?searchstring=&amp;index=5&amp;useraid=251&amp;refername=Photo%20Gallery&amp;referid=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online.culturegrams.com/gallery/albumindex.php?searchstring=&amp;index=8&amp;useraid=251&amp;refername=Photo%20Gallery&amp;referid=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online.culturegrams.com/gallery/albumindex.php?searchstring=&amp;index=2&amp;useraid=251&amp;refername=Photo%20Gallery&amp;referid=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smtClean="0"/>
              <a:t>   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04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Paraguay</a:t>
            </a:r>
            <a:endParaRPr lang="en-US" sz="5400" dirty="0" smtClean="0">
              <a:solidFill>
                <a:srgbClr val="FF0000"/>
              </a:solidFill>
            </a:endParaRPr>
          </a:p>
        </p:txBody>
      </p:sp>
      <p:pic>
        <p:nvPicPr>
          <p:cNvPr id="7" name="Picture 6" descr="flag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362200"/>
            <a:ext cx="5967875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Beaches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September beach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beach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276600"/>
            <a:ext cx="3619500" cy="2714625"/>
          </a:xfrm>
          <a:prstGeom prst="rect">
            <a:avLst/>
          </a:prstGeom>
        </p:spPr>
      </p:pic>
      <p:pic>
        <p:nvPicPr>
          <p:cNvPr id="7" name="Picture 6" descr="boat bea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2286000"/>
            <a:ext cx="4368800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have doctors and clinics.</a:t>
            </a:r>
          </a:p>
          <a:p>
            <a:r>
              <a:rPr lang="en-US" dirty="0" smtClean="0"/>
              <a:t>They also have some traveling doctors.</a:t>
            </a:r>
          </a:p>
        </p:txBody>
      </p:sp>
      <p:pic>
        <p:nvPicPr>
          <p:cNvPr id="4" name="Picture 3" descr="traveling doc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3124200"/>
            <a:ext cx="3962400" cy="264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Similarities between Paraguay and the united states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both states we play soccer.  </a:t>
            </a:r>
            <a:endParaRPr lang="en-US" dirty="0"/>
          </a:p>
        </p:txBody>
      </p:sp>
      <p:pic>
        <p:nvPicPr>
          <p:cNvPr id="4" name="Picture 3" descr="socc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514600"/>
            <a:ext cx="28575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currency of Paraguay is Guaraní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currenc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2743200"/>
            <a:ext cx="4286250" cy="3552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system </a:t>
            </a:r>
            <a:endParaRPr lang="en-US" dirty="0"/>
          </a:p>
        </p:txBody>
      </p:sp>
      <p:pic>
        <p:nvPicPr>
          <p:cNvPr id="4" name="Content Placeholder 3" descr="paraguay kid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2057400"/>
            <a:ext cx="6096000" cy="39624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http://www.lonelyplanet.com/paraguay</a:t>
            </a:r>
            <a:endParaRPr lang="en-US" dirty="0" smtClean="0"/>
          </a:p>
          <a:p>
            <a:endParaRPr lang="en-US" dirty="0" smtClean="0"/>
          </a:p>
          <a:p>
            <a:r>
              <a:rPr lang="en-US" i="1" dirty="0" err="1" smtClean="0"/>
              <a:t>Ñandutí</a:t>
            </a:r>
            <a:r>
              <a:rPr lang="en-US" dirty="0" smtClean="0"/>
              <a:t>. 2007. Photograph. Collection of </a:t>
            </a:r>
            <a:r>
              <a:rPr lang="en-US" dirty="0" err="1" smtClean="0"/>
              <a:t>CultureGrams</a:t>
            </a:r>
            <a:r>
              <a:rPr lang="en-US" dirty="0" smtClean="0"/>
              <a:t>. </a:t>
            </a:r>
            <a:r>
              <a:rPr lang="en-US" dirty="0" err="1" smtClean="0"/>
              <a:t>ProQuest</a:t>
            </a:r>
            <a:r>
              <a:rPr lang="en-US" dirty="0" smtClean="0"/>
              <a:t>, 2009. Web. 22 Oct 2009.</a:t>
            </a:r>
          </a:p>
          <a:p>
            <a:r>
              <a:rPr lang="en-US" u="sng" dirty="0" err="1" smtClean="0"/>
              <a:t>google</a:t>
            </a:r>
            <a:r>
              <a:rPr lang="en-US" dirty="0" smtClean="0"/>
              <a:t>. 16 </a:t>
            </a:r>
            <a:r>
              <a:rPr lang="en-US" dirty="0" err="1" smtClean="0"/>
              <a:t>oct</a:t>
            </a:r>
            <a:r>
              <a:rPr lang="en-US" dirty="0" smtClean="0"/>
              <a:t> 2009 &lt;http://www.adoptivefamilytravel.com/Library/becca/paraguay%20families%20at%20falls%20309%20by%20245.jpg&gt;. 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 normal morning </a:t>
            </a:r>
            <a:endParaRPr lang="en-US" dirty="0"/>
          </a:p>
        </p:txBody>
      </p:sp>
      <p:pic>
        <p:nvPicPr>
          <p:cNvPr id="4" name="Content Placeholder 3" descr="Next Image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332037"/>
            <a:ext cx="33944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886200" y="2133600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Even in Asuncion people like to read the newspaper in the morning only he is sitting on his outdoor steps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are the 5 main recipes</a:t>
            </a:r>
          </a:p>
          <a:p>
            <a:r>
              <a:rPr lang="en-US" dirty="0" smtClean="0"/>
              <a:t>“Bori – bori”</a:t>
            </a:r>
          </a:p>
          <a:p>
            <a:r>
              <a:rPr lang="en-US" i="1" dirty="0" smtClean="0"/>
              <a:t>“Empanadas”</a:t>
            </a:r>
          </a:p>
          <a:p>
            <a:r>
              <a:rPr lang="en-US" i="1" dirty="0" smtClean="0"/>
              <a:t> “sopa </a:t>
            </a:r>
            <a:r>
              <a:rPr lang="en-US" i="1" dirty="0" err="1" smtClean="0"/>
              <a:t>paraguaya</a:t>
            </a:r>
            <a:r>
              <a:rPr lang="en-US" i="1" dirty="0" smtClean="0"/>
              <a:t>”</a:t>
            </a:r>
          </a:p>
          <a:p>
            <a:r>
              <a:rPr lang="en-US" dirty="0" smtClean="0"/>
              <a:t>Winter Squash Soup</a:t>
            </a:r>
            <a:endParaRPr lang="en-US" i="1" dirty="0" smtClean="0"/>
          </a:p>
          <a:p>
            <a:r>
              <a:rPr lang="en-US" dirty="0" smtClean="0"/>
              <a:t>Cheesy Corn Bread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2239962"/>
          </a:xfrm>
        </p:spPr>
        <p:txBody>
          <a:bodyPr>
            <a:normAutofit fontScale="90000"/>
          </a:bodyPr>
          <a:lstStyle/>
          <a:p>
            <a:r>
              <a:rPr lang="en-US" dirty="0"/>
              <a:t>A lady that is selling fruits and vegetables on her little stand in Paraguay. 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 descr="Next Image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362200"/>
            <a:ext cx="6934199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 fontScale="90000"/>
          </a:bodyPr>
          <a:lstStyle/>
          <a:p>
            <a:r>
              <a:rPr lang="en-US" sz="2000" dirty="0"/>
              <a:t>This is where most of Paraguay’s population does there shopping here at the Mercado. The Mercado is just </a:t>
            </a:r>
            <a:r>
              <a:rPr lang="en-US" sz="2200" dirty="0"/>
              <a:t>like are grocery store.</a:t>
            </a:r>
            <a:br>
              <a:rPr lang="en-US" sz="2200" dirty="0"/>
            </a:br>
            <a:r>
              <a:rPr lang="en-US" sz="2200" dirty="0"/>
              <a:t>Paraguay has 5 main recipes these recipes are main dish bori-bori, empanadas, sopa Paraguay, and winter squash soup. Those are the 5 main dish recipes there are tons more but these are the main 5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 descr="Next Image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362200"/>
            <a:ext cx="6705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“Three to  four generations of one family might live in the same house or farm.”</a:t>
            </a:r>
          </a:p>
          <a:p>
            <a:r>
              <a:rPr lang="en-US" dirty="0" smtClean="0"/>
              <a:t>“Most children are well behaved and polite.”</a:t>
            </a:r>
          </a:p>
          <a:p>
            <a:r>
              <a:rPr lang="en-US" dirty="0" smtClean="0"/>
              <a:t>The father is the is the head of the family or the provider and the mother  takes care of the household and children.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Family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family can get really big as you can see in the picture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 descr="famil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2286000"/>
            <a:ext cx="3924300" cy="311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Tourist Attractions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Nanduti which means spider web.</a:t>
            </a:r>
          </a:p>
          <a:p>
            <a:r>
              <a:rPr lang="en-US" dirty="0" smtClean="0"/>
              <a:t>This is a  very colorful piece of art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nandu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3124200"/>
            <a:ext cx="4292600" cy="3219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Tourist attractions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one of many tourist attractions </a:t>
            </a:r>
            <a:endParaRPr lang="en-US" dirty="0"/>
          </a:p>
        </p:txBody>
      </p:sp>
      <p:pic>
        <p:nvPicPr>
          <p:cNvPr id="6" name="Picture 5" descr="attrac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209801"/>
            <a:ext cx="3053328" cy="2286000"/>
          </a:xfrm>
          <a:prstGeom prst="rect">
            <a:avLst/>
          </a:prstGeom>
        </p:spPr>
      </p:pic>
      <p:pic>
        <p:nvPicPr>
          <p:cNvPr id="8" name="Picture 7" descr="chu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2667000"/>
            <a:ext cx="3175000" cy="2381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256</Words>
  <Application>Microsoft Office PowerPoint</Application>
  <PresentationFormat>On-screen Show (4:3)</PresentationFormat>
  <Paragraphs>42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 </vt:lpstr>
      <vt:lpstr> a normal morning </vt:lpstr>
      <vt:lpstr>Food </vt:lpstr>
      <vt:lpstr>A lady that is selling fruits and vegetables on her little stand in Paraguay.  </vt:lpstr>
      <vt:lpstr>This is where most of Paraguay’s population does there shopping here at the Mercado. The Mercado is just like are grocery store. Paraguay has 5 main recipes these recipes are main dish bori-bori, empanadas, sopa Paraguay, and winter squash soup. Those are the 5 main dish recipes there are tons more but these are the main 5. </vt:lpstr>
      <vt:lpstr>Family </vt:lpstr>
      <vt:lpstr>Family </vt:lpstr>
      <vt:lpstr>Tourist Attractions </vt:lpstr>
      <vt:lpstr>Tourist attractions </vt:lpstr>
      <vt:lpstr>Beaches </vt:lpstr>
      <vt:lpstr>Health  </vt:lpstr>
      <vt:lpstr>Similarities between Paraguay and the united states  </vt:lpstr>
      <vt:lpstr>Currency </vt:lpstr>
      <vt:lpstr>Education system </vt:lpstr>
      <vt:lpstr>Citations </vt:lpstr>
    </vt:vector>
  </TitlesOfParts>
  <Company>Massena Central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Paraguay   </dc:title>
  <dc:creator>MCSNet</dc:creator>
  <cp:lastModifiedBy>MCSNet</cp:lastModifiedBy>
  <cp:revision>17</cp:revision>
  <dcterms:created xsi:type="dcterms:W3CDTF">2009-10-15T13:13:14Z</dcterms:created>
  <dcterms:modified xsi:type="dcterms:W3CDTF">2009-12-07T15:45:27Z</dcterms:modified>
</cp:coreProperties>
</file>